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48" r:id="rId2"/>
  </p:sldMasterIdLst>
  <p:notesMasterIdLst>
    <p:notesMasterId r:id="rId26"/>
  </p:notesMasterIdLst>
  <p:handoutMasterIdLst>
    <p:handoutMasterId r:id="rId27"/>
  </p:handoutMasterIdLst>
  <p:sldIdLst>
    <p:sldId id="257" r:id="rId3"/>
    <p:sldId id="280" r:id="rId4"/>
    <p:sldId id="256" r:id="rId5"/>
    <p:sldId id="262" r:id="rId6"/>
    <p:sldId id="278" r:id="rId7"/>
    <p:sldId id="279" r:id="rId8"/>
    <p:sldId id="266" r:id="rId9"/>
    <p:sldId id="267" r:id="rId10"/>
    <p:sldId id="285" r:id="rId11"/>
    <p:sldId id="282" r:id="rId12"/>
    <p:sldId id="268" r:id="rId13"/>
    <p:sldId id="286" r:id="rId14"/>
    <p:sldId id="283" r:id="rId15"/>
    <p:sldId id="287" r:id="rId16"/>
    <p:sldId id="274" r:id="rId17"/>
    <p:sldId id="273" r:id="rId18"/>
    <p:sldId id="288" r:id="rId19"/>
    <p:sldId id="289" r:id="rId20"/>
    <p:sldId id="275" r:id="rId21"/>
    <p:sldId id="276" r:id="rId22"/>
    <p:sldId id="277" r:id="rId23"/>
    <p:sldId id="290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81351-685F-9446-9880-50966E79CF7B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C6906-1A76-4D48-A410-340239A30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939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753A0-663D-1E42-9751-DD1E544557C2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6B838-CA69-CF43-AB02-EBDA255DB3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91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17" y="127960"/>
            <a:ext cx="8637268" cy="109029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7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2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6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1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4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background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2393" cy="101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8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00714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 footer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7823"/>
            <a:ext cx="9144000" cy="5638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83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5114" y="6330523"/>
            <a:ext cx="388551" cy="339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DF54964-B22D-3445-86BF-9371234E85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3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714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11200" y="457201"/>
            <a:ext cx="7772400" cy="218439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/>
                <a:cs typeface="Arial"/>
              </a:rPr>
              <a:t>JA Ourselves </a:t>
            </a:r>
            <a:br>
              <a:rPr lang="en-US" sz="4800" b="1" dirty="0" smtClean="0">
                <a:latin typeface="Arial"/>
                <a:cs typeface="Arial"/>
              </a:rPr>
            </a:b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4051300"/>
            <a:ext cx="6400800" cy="158750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defRPr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Name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defRPr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Title</a:t>
            </a:r>
          </a:p>
          <a:p>
            <a:pPr marL="342900" lvl="0" indent="-342900">
              <a:defRPr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Company</a:t>
            </a:r>
          </a:p>
          <a:p>
            <a:pPr marL="342900" lvl="0" indent="-34290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14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026" name="Picture 2" descr="https://www.juniorachievement.org/documents/283534/444289/JA+Elementary+Classroom+One+02.jpg/c94e717a-f131-4ede-831f-829bfb11b4d5?version=1.0&amp;t=1402093578000&amp;imageThumbnai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75" y="2074861"/>
            <a:ext cx="2381250" cy="15811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949325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Session 3</a:t>
            </a:r>
            <a:endParaRPr lang="en-US" sz="5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419350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A Penny Earned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14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58681" y="515460"/>
            <a:ext cx="240902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Earn  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2938" y="1726165"/>
            <a:ext cx="366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To get money for a job you did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0682" y="2446257"/>
            <a:ext cx="268501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Goods </a:t>
            </a:r>
            <a:endParaRPr lang="en-US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7974" y="3656962"/>
            <a:ext cx="3858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Things that are bought and sold.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6131" y="4252114"/>
            <a:ext cx="349411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/>
              <a:t>Services</a:t>
            </a:r>
            <a:endParaRPr lang="en-US" sz="6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3787" y="5462821"/>
            <a:ext cx="385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Work done for others, such as haircuts or car repairs.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745" y="1436099"/>
            <a:ext cx="3751508" cy="30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411" y="5134709"/>
            <a:ext cx="7772400" cy="727808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latin typeface="+mn-lt"/>
              </a:rPr>
              <a:t>What jobs can you do?</a:t>
            </a:r>
            <a:endParaRPr lang="en-US" cap="none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443" y="1390601"/>
            <a:ext cx="3692772" cy="3692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3" y="418922"/>
            <a:ext cx="1609483" cy="13778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5511" y="713777"/>
            <a:ext cx="1952979" cy="6715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71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smtClean="0">
                <a:latin typeface="+mn-lt"/>
              </a:rPr>
              <a:t>Review</a:t>
            </a:r>
            <a:endParaRPr lang="en-US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61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949325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Session 4</a:t>
            </a:r>
            <a:endParaRPr lang="en-US" sz="5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8128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A Penny Saved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07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7308" y="662222"/>
            <a:ext cx="257900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Save 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874281" y="2052205"/>
            <a:ext cx="3305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 put money away to use later.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523" y="3224454"/>
            <a:ext cx="4420577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Bank or Credit Union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874281" y="5196922"/>
            <a:ext cx="3305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business that keeps money safe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100" y="2481669"/>
            <a:ext cx="3340100" cy="32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280" y="2258568"/>
            <a:ext cx="2377440" cy="234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999" y="2258568"/>
            <a:ext cx="2377646" cy="2341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5" y="2258365"/>
            <a:ext cx="2377646" cy="2341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377" y="745588"/>
            <a:ext cx="680524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Three Little Nickels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137" y="1888144"/>
            <a:ext cx="3987508" cy="3662168"/>
          </a:xfrm>
          <a:prstGeom prst="rect">
            <a:avLst/>
          </a:prstGeom>
          <a:ln w="88900" cap="sq" cmpd="thickThin">
            <a:solidFill>
              <a:srgbClr val="00714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39" name="Picture 3" descr="C:\Users\jmolnar\AppData\Local\Microsoft\Windows\Temporary Internet Files\Content.IE5\M0Y6WF0Q\16223-illustration-of-a-pair-of-green-dice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052" y="3461625"/>
            <a:ext cx="3847641" cy="384764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03717" y="630135"/>
            <a:ext cx="593656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Piggy Bank Game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12" y="5029403"/>
            <a:ext cx="8195775" cy="654501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 smtClean="0">
                <a:latin typeface="+mn-lt"/>
              </a:rPr>
              <a:t>Save your money to reach your goal.</a:t>
            </a:r>
            <a:endParaRPr lang="en-US" sz="3600" cap="none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425" y="1550342"/>
            <a:ext cx="3761147" cy="3479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3" y="390787"/>
            <a:ext cx="1609483" cy="13778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95511" y="713777"/>
            <a:ext cx="1952979" cy="6715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71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smtClean="0">
                <a:latin typeface="+mn-lt"/>
              </a:rPr>
              <a:t>Review</a:t>
            </a:r>
            <a:endParaRPr lang="en-US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93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949325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Session 5</a:t>
            </a:r>
            <a:endParaRPr lang="en-US" sz="5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A Penny Shared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64797" y="1135338"/>
            <a:ext cx="24436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Give</a:t>
            </a:r>
            <a:r>
              <a:rPr lang="en-US" sz="6000" dirty="0" smtClean="0"/>
              <a:t> </a:t>
            </a:r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1037879" y="2616152"/>
            <a:ext cx="2897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 make a gift of something.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763" y="1378715"/>
            <a:ext cx="3427144" cy="35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8725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Session 1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875" y="2927350"/>
            <a:ext cx="4540250" cy="8509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Make a Choice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4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323" y="1245532"/>
            <a:ext cx="4791350" cy="473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51687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Put the Story in Order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176" y="594911"/>
            <a:ext cx="2819331" cy="290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458" y="594911"/>
            <a:ext cx="2965577" cy="290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175" y="3598658"/>
            <a:ext cx="2819331" cy="281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458" y="3598658"/>
            <a:ext cx="2965577" cy="28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-132201" y="-137711"/>
            <a:ext cx="2666081" cy="875841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Answers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47983"/>
            <a:ext cx="7772400" cy="1336294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 smtClean="0">
                <a:latin typeface="+mn-lt"/>
              </a:rPr>
              <a:t>How can you contribute to your community?</a:t>
            </a:r>
            <a:endParaRPr lang="en-US" sz="3600" cap="none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389" y="1621626"/>
            <a:ext cx="3085221" cy="3126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8" y="418923"/>
            <a:ext cx="1609483" cy="13778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5511" y="713777"/>
            <a:ext cx="1952979" cy="6715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71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smtClean="0">
                <a:latin typeface="+mn-lt"/>
              </a:rPr>
              <a:t>Review</a:t>
            </a:r>
            <a:endParaRPr lang="en-US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574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JA – Ourselves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Graduation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81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0506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This or That? Make a Choice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9000" y="2095193"/>
            <a:ext cx="35941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Choice</a:t>
            </a:r>
            <a:r>
              <a:rPr lang="en-US" sz="6000" dirty="0" smtClean="0"/>
              <a:t> </a:t>
            </a:r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772711" y="3849519"/>
            <a:ext cx="3710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 pick one thing over another.</a:t>
            </a:r>
            <a:endParaRPr lang="en-US" sz="2800" dirty="0"/>
          </a:p>
        </p:txBody>
      </p:sp>
      <p:pic>
        <p:nvPicPr>
          <p:cNvPr id="1026" name="Picture 2" descr="C:\Users\jmolnar\AppData\Local\Microsoft\Windows\Temporary Internet Files\Content.IE5\CEB7R8VQ\choices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0750" y="2169862"/>
            <a:ext cx="3073705" cy="3359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0720" y="1255922"/>
            <a:ext cx="285898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Money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048" y="2954400"/>
            <a:ext cx="3298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Something used to pay for the things we need and want.</a:t>
            </a:r>
            <a:endParaRPr lang="en-US" sz="3200" dirty="0"/>
          </a:p>
        </p:txBody>
      </p:sp>
      <p:pic>
        <p:nvPicPr>
          <p:cNvPr id="6146" name="Picture 2" descr="C:\Users\jmolnar\AppData\Local\Microsoft\Windows\Temporary Internet Files\Content.IE5\3CM1BT03\money2[1]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5907" y="1441938"/>
            <a:ext cx="3912250" cy="3574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714" y="4776177"/>
            <a:ext cx="7772400" cy="1362075"/>
          </a:xfrm>
        </p:spPr>
        <p:txBody>
          <a:bodyPr>
            <a:normAutofit/>
          </a:bodyPr>
          <a:lstStyle/>
          <a:p>
            <a:r>
              <a:rPr lang="en-US" sz="3600" cap="none" dirty="0" smtClean="0">
                <a:latin typeface="+mn-lt"/>
              </a:rPr>
              <a:t>Making choices can be hard so think and choose wisely.</a:t>
            </a:r>
            <a:endParaRPr lang="en-US" sz="3600" cap="none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617" y="1304554"/>
            <a:ext cx="3141351" cy="3471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40" y="370090"/>
            <a:ext cx="2371550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3" y="370090"/>
            <a:ext cx="1609483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949325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Session 2</a:t>
            </a:r>
            <a:endParaRPr lang="en-US" sz="5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36700" y="2514600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Do I Need What I Want?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9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2323" y="913889"/>
            <a:ext cx="243433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Need </a:t>
            </a:r>
            <a:r>
              <a:rPr lang="en-US" sz="6000" dirty="0" smtClean="0"/>
              <a:t> </a:t>
            </a:r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566962" y="2214141"/>
            <a:ext cx="3305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Something people must have to live.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103435" y="3453474"/>
            <a:ext cx="22321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Want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962" y="4686165"/>
            <a:ext cx="3305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Something people would like to have.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636" y="1498664"/>
            <a:ext cx="4255478" cy="31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755661" y="1168491"/>
            <a:ext cx="1017179" cy="129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686916" y="1587421"/>
            <a:ext cx="883335" cy="115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586001" y="4656152"/>
            <a:ext cx="772619" cy="129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21098">
            <a:off x="3408536" y="4984645"/>
            <a:ext cx="1160938" cy="102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131760" y="1882129"/>
            <a:ext cx="798557" cy="107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620657">
            <a:off x="869139" y="1507264"/>
            <a:ext cx="807269" cy="114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504717" y="3452338"/>
            <a:ext cx="842647" cy="10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11579" y="3287336"/>
            <a:ext cx="913598" cy="84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307219" y="4766405"/>
            <a:ext cx="1128904" cy="77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923144" y="3057232"/>
            <a:ext cx="979821" cy="145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08960">
            <a:off x="4016295" y="3125934"/>
            <a:ext cx="1590494" cy="93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27190" y="4512129"/>
            <a:ext cx="968707" cy="112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92393" y="545123"/>
            <a:ext cx="5433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144"/>
                </a:solidFill>
              </a:rPr>
              <a:t>Sort your needs and wants</a:t>
            </a:r>
            <a:endParaRPr lang="en-US" sz="4400" dirty="0">
              <a:solidFill>
                <a:srgbClr val="0071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6" y="1619250"/>
            <a:ext cx="7246327" cy="3358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385" y="5031278"/>
            <a:ext cx="7246327" cy="1091467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 smtClean="0">
                <a:latin typeface="+mn-lt"/>
              </a:rPr>
              <a:t>Needs are more important than wants</a:t>
            </a:r>
            <a:endParaRPr lang="en-US" cap="none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4964-B22D-3445-86BF-9371234E85E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8" y="504892"/>
            <a:ext cx="1609483" cy="13778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95511" y="713777"/>
            <a:ext cx="1952979" cy="6715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71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smtClean="0">
                <a:latin typeface="+mn-lt"/>
              </a:rPr>
              <a:t>Review</a:t>
            </a:r>
            <a:endParaRPr lang="en-US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7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</TotalTime>
  <Words>223</Words>
  <Application>Microsoft Office PowerPoint</Application>
  <PresentationFormat>On-screen Show (4:3)</PresentationFormat>
  <Paragraphs>73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Custom Design</vt:lpstr>
      <vt:lpstr>Office Theme</vt:lpstr>
      <vt:lpstr>JA Ourselves  </vt:lpstr>
      <vt:lpstr>Session 1</vt:lpstr>
      <vt:lpstr>This or That? Make a Choice</vt:lpstr>
      <vt:lpstr>PowerPoint Presentation</vt:lpstr>
      <vt:lpstr>Making choices can be hard so think and choose wisely.</vt:lpstr>
      <vt:lpstr>Session 2</vt:lpstr>
      <vt:lpstr>PowerPoint Presentation</vt:lpstr>
      <vt:lpstr>PowerPoint Presentation</vt:lpstr>
      <vt:lpstr>Needs are more important than wants</vt:lpstr>
      <vt:lpstr>Session 3</vt:lpstr>
      <vt:lpstr>PowerPoint Presentation</vt:lpstr>
      <vt:lpstr>What jobs can you do?</vt:lpstr>
      <vt:lpstr>Session 4</vt:lpstr>
      <vt:lpstr>PowerPoint Presentation</vt:lpstr>
      <vt:lpstr>PowerPoint Presentation</vt:lpstr>
      <vt:lpstr>PowerPoint Presentation</vt:lpstr>
      <vt:lpstr>Save your money to reach your goal.</vt:lpstr>
      <vt:lpstr>Session 5</vt:lpstr>
      <vt:lpstr>PowerPoint Presentation</vt:lpstr>
      <vt:lpstr>Put the Story in Order</vt:lpstr>
      <vt:lpstr>Answers</vt:lpstr>
      <vt:lpstr>How can you contribute to your community?</vt:lpstr>
      <vt:lpstr>JA – Ourselves</vt:lpstr>
    </vt:vector>
  </TitlesOfParts>
  <Company>Junior Achievement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Conditt</dc:creator>
  <cp:lastModifiedBy>Emily Leazer</cp:lastModifiedBy>
  <cp:revision>99</cp:revision>
  <dcterms:created xsi:type="dcterms:W3CDTF">2013-04-22T14:53:24Z</dcterms:created>
  <dcterms:modified xsi:type="dcterms:W3CDTF">2016-08-19T14:58:27Z</dcterms:modified>
</cp:coreProperties>
</file>